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401800" cy="25288875"/>
  <p:notesSz cx="25288875" cy="144018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24025" y="7048500"/>
            <a:ext cx="12677775" cy="23717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24025" y="14687550"/>
            <a:ext cx="10953750" cy="23717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383125"/>
            <a:ext cx="10953750" cy="23717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10639425"/>
            <a:ext cx="14401800" cy="23717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724025" y="9572625"/>
            <a:ext cx="10953750" cy="95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724025" y="9572625"/>
            <a:ext cx="952500" cy="95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724025" y="13144500"/>
            <a:ext cx="10953750" cy="95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753100" y="13144500"/>
            <a:ext cx="952500" cy="95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09600" y="342900"/>
            <a:ext cx="13184757" cy="46647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915275" y="1514475"/>
            <a:ext cx="6486525" cy="48196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334125" y="20421600"/>
            <a:ext cx="1733550" cy="5429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0" y="21840825"/>
            <a:ext cx="14401800" cy="34480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724025" y="4248150"/>
            <a:ext cx="4286250" cy="381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676400" y="2590800"/>
            <a:ext cx="35718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676400" y="3257550"/>
            <a:ext cx="32289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67640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167640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4562475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4562475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744855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744855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10334625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10334625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1322070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1322070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1676400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676400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4562475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4562475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7448550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7448550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10334625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10334625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5" name="Text 20"/>
          <p:cNvSpPr/>
          <p:nvPr/>
        </p:nvSpPr>
        <p:spPr>
          <a:xfrm>
            <a:off x="1676400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6" name="Text 21"/>
          <p:cNvSpPr/>
          <p:nvPr/>
        </p:nvSpPr>
        <p:spPr>
          <a:xfrm>
            <a:off x="1676400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7" name="Text 22"/>
          <p:cNvSpPr/>
          <p:nvPr/>
        </p:nvSpPr>
        <p:spPr>
          <a:xfrm>
            <a:off x="4562475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8" name="Text 23"/>
          <p:cNvSpPr/>
          <p:nvPr/>
        </p:nvSpPr>
        <p:spPr>
          <a:xfrm>
            <a:off x="4562475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9" name="Text 24"/>
          <p:cNvSpPr/>
          <p:nvPr/>
        </p:nvSpPr>
        <p:spPr>
          <a:xfrm>
            <a:off x="7448550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7448550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10334625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2" name="Text 27"/>
          <p:cNvSpPr/>
          <p:nvPr/>
        </p:nvSpPr>
        <p:spPr>
          <a:xfrm>
            <a:off x="10334625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3" name="Text 28"/>
          <p:cNvSpPr/>
          <p:nvPr/>
        </p:nvSpPr>
        <p:spPr>
          <a:xfrm>
            <a:off x="78105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4" name="Text 29"/>
          <p:cNvSpPr/>
          <p:nvPr/>
        </p:nvSpPr>
        <p:spPr>
          <a:xfrm>
            <a:off x="78105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200977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31"/>
          <p:cNvSpPr/>
          <p:nvPr/>
        </p:nvSpPr>
        <p:spPr>
          <a:xfrm>
            <a:off x="200977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7" name="Text 32"/>
          <p:cNvSpPr/>
          <p:nvPr/>
        </p:nvSpPr>
        <p:spPr>
          <a:xfrm>
            <a:off x="489585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8" name="Text 33"/>
          <p:cNvSpPr/>
          <p:nvPr/>
        </p:nvSpPr>
        <p:spPr>
          <a:xfrm>
            <a:off x="489585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9" name="Text 34"/>
          <p:cNvSpPr/>
          <p:nvPr/>
        </p:nvSpPr>
        <p:spPr>
          <a:xfrm>
            <a:off x="778192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35"/>
          <p:cNvSpPr/>
          <p:nvPr/>
        </p:nvSpPr>
        <p:spPr>
          <a:xfrm>
            <a:off x="778192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1" name="Text 36"/>
          <p:cNvSpPr/>
          <p:nvPr/>
        </p:nvSpPr>
        <p:spPr>
          <a:xfrm>
            <a:off x="1066800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2" name="Text 37"/>
          <p:cNvSpPr/>
          <p:nvPr/>
        </p:nvSpPr>
        <p:spPr>
          <a:xfrm>
            <a:off x="1066800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3" name="Text 38"/>
          <p:cNvSpPr/>
          <p:nvPr/>
        </p:nvSpPr>
        <p:spPr>
          <a:xfrm>
            <a:off x="1355407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4" name="Text 39"/>
          <p:cNvSpPr/>
          <p:nvPr/>
        </p:nvSpPr>
        <p:spPr>
          <a:xfrm>
            <a:off x="1355407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5" name="Text 40"/>
          <p:cNvSpPr/>
          <p:nvPr/>
        </p:nvSpPr>
        <p:spPr>
          <a:xfrm>
            <a:off x="1676400" y="6438900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56" name="Text 41"/>
          <p:cNvSpPr/>
          <p:nvPr/>
        </p:nvSpPr>
        <p:spPr>
          <a:xfrm>
            <a:off x="1676400" y="10010775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57" name="Text 42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8" name="Text 43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9" name="Text 44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0" name="Text 45"/>
          <p:cNvSpPr/>
          <p:nvPr/>
        </p:nvSpPr>
        <p:spPr>
          <a:xfrm>
            <a:off x="6686550" y="20583525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61" name="Text 46"/>
          <p:cNvSpPr/>
          <p:nvPr/>
        </p:nvSpPr>
        <p:spPr>
          <a:xfrm>
            <a:off x="1676400" y="13973175"/>
            <a:ext cx="22288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62" name="Text 47"/>
          <p:cNvSpPr/>
          <p:nvPr/>
        </p:nvSpPr>
        <p:spPr>
          <a:xfrm>
            <a:off x="9448800" y="226409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63" name="Text 48"/>
          <p:cNvSpPr/>
          <p:nvPr/>
        </p:nvSpPr>
        <p:spPr>
          <a:xfrm>
            <a:off x="9448800" y="232695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4" name="Text 49"/>
          <p:cNvSpPr/>
          <p:nvPr/>
        </p:nvSpPr>
        <p:spPr>
          <a:xfrm>
            <a:off x="9448800" y="238982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5" name="Text 50"/>
          <p:cNvSpPr/>
          <p:nvPr/>
        </p:nvSpPr>
        <p:spPr>
          <a:xfrm>
            <a:off x="9448800" y="245268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6" name="Text 51"/>
          <p:cNvSpPr/>
          <p:nvPr/>
        </p:nvSpPr>
        <p:spPr>
          <a:xfrm>
            <a:off x="11677650" y="226504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7" name="Text 52"/>
          <p:cNvSpPr/>
          <p:nvPr/>
        </p:nvSpPr>
        <p:spPr>
          <a:xfrm>
            <a:off x="11677650" y="232791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68" name="Text 53"/>
          <p:cNvSpPr/>
          <p:nvPr/>
        </p:nvSpPr>
        <p:spPr>
          <a:xfrm>
            <a:off x="11677650" y="239077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69" name="Text 54"/>
          <p:cNvSpPr/>
          <p:nvPr/>
        </p:nvSpPr>
        <p:spPr>
          <a:xfrm>
            <a:off x="1676400" y="24631650"/>
            <a:ext cx="21812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70" name="Text 55"/>
          <p:cNvSpPr/>
          <p:nvPr/>
        </p:nvSpPr>
        <p:spPr>
          <a:xfrm>
            <a:off x="4010025" y="246316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71" name="Text 56"/>
          <p:cNvSpPr/>
          <p:nvPr/>
        </p:nvSpPr>
        <p:spPr>
          <a:xfrm>
            <a:off x="1733550" y="227552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72" name="Text 57"/>
          <p:cNvSpPr/>
          <p:nvPr/>
        </p:nvSpPr>
        <p:spPr>
          <a:xfrm>
            <a:off x="1819275" y="43624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s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endParaRPr lang="en-US" sz="1200" dirty="0"/>
          </a:p>
        </p:txBody>
      </p:sp>
      <p:sp>
        <p:nvSpPr>
          <p:cNvPr id="73" name="Text 58"/>
          <p:cNvSpPr/>
          <p:nvPr/>
        </p:nvSpPr>
        <p:spPr>
          <a:xfrm>
            <a:off x="2057400" y="432435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20545425"/>
            <a:ext cx="10953750" cy="31859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828925" y="2819400"/>
            <a:ext cx="373380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153650" y="19478625"/>
            <a:ext cx="141922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658475" y="2800350"/>
            <a:ext cx="9144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828925" y="3609975"/>
            <a:ext cx="874395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943350" y="4438650"/>
            <a:ext cx="6515100" cy="1752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943350" y="6496050"/>
            <a:ext cx="6515100" cy="5486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943350" y="12287250"/>
            <a:ext cx="6515100" cy="29432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943350" y="15535275"/>
            <a:ext cx="6515100" cy="294322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5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1685925" y="2063115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9039225" y="2061210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2781300" y="2819400"/>
            <a:ext cx="3781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endParaRPr lang="en-US" sz="2400" dirty="0"/>
          </a:p>
        </p:txBody>
      </p:sp>
      <p:sp>
        <p:nvSpPr>
          <p:cNvPr id="22" name="Text 9"/>
          <p:cNvSpPr/>
          <p:nvPr/>
        </p:nvSpPr>
        <p:spPr>
          <a:xfrm>
            <a:off x="10258425" y="19545300"/>
            <a:ext cx="1162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10763250" y="286702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5972175" y="3686175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6696075" y="3686175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7696200" y="36861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14"/>
          <p:cNvSpPr/>
          <p:nvPr/>
        </p:nvSpPr>
        <p:spPr>
          <a:xfrm>
            <a:off x="4238625" y="4791075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8" name="Text 15"/>
          <p:cNvSpPr/>
          <p:nvPr/>
        </p:nvSpPr>
        <p:spPr>
          <a:xfrm>
            <a:off x="9525000" y="4733925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9" name="Text 16"/>
          <p:cNvSpPr/>
          <p:nvPr/>
        </p:nvSpPr>
        <p:spPr>
          <a:xfrm>
            <a:off x="9944100" y="47815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30" name="Text 17"/>
          <p:cNvSpPr/>
          <p:nvPr/>
        </p:nvSpPr>
        <p:spPr>
          <a:xfrm>
            <a:off x="4257675" y="575310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4229100" y="11572875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2" name="Text 19"/>
          <p:cNvSpPr/>
          <p:nvPr/>
        </p:nvSpPr>
        <p:spPr>
          <a:xfrm>
            <a:off x="8905875" y="6791325"/>
            <a:ext cx="9810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3" name="Text 20"/>
          <p:cNvSpPr/>
          <p:nvPr/>
        </p:nvSpPr>
        <p:spPr>
          <a:xfrm>
            <a:off x="9944100" y="68389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6391275" y="762952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5" name="Text 22"/>
          <p:cNvSpPr/>
          <p:nvPr/>
        </p:nvSpPr>
        <p:spPr>
          <a:xfrm>
            <a:off x="7534275" y="762952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6" name="Text 23"/>
          <p:cNvSpPr/>
          <p:nvPr/>
        </p:nvSpPr>
        <p:spPr>
          <a:xfrm>
            <a:off x="6381750" y="9401175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7" name="Text 24"/>
          <p:cNvSpPr/>
          <p:nvPr/>
        </p:nvSpPr>
        <p:spPr>
          <a:xfrm>
            <a:off x="4238625" y="680085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8" name="Text 25"/>
          <p:cNvSpPr/>
          <p:nvPr/>
        </p:nvSpPr>
        <p:spPr>
          <a:xfrm>
            <a:off x="8924925" y="12487275"/>
            <a:ext cx="962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39" name="Text 26"/>
          <p:cNvSpPr/>
          <p:nvPr/>
        </p:nvSpPr>
        <p:spPr>
          <a:xfrm>
            <a:off x="9944100" y="1253490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0" name="Text 27"/>
          <p:cNvSpPr/>
          <p:nvPr/>
        </p:nvSpPr>
        <p:spPr>
          <a:xfrm>
            <a:off x="4191000" y="1249680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1" name="Text 28"/>
          <p:cNvSpPr/>
          <p:nvPr/>
        </p:nvSpPr>
        <p:spPr>
          <a:xfrm>
            <a:off x="4229100" y="132492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2" name="Text 29"/>
          <p:cNvSpPr/>
          <p:nvPr/>
        </p:nvSpPr>
        <p:spPr>
          <a:xfrm>
            <a:off x="4229100" y="135540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3" name="Text 30"/>
          <p:cNvSpPr/>
          <p:nvPr/>
        </p:nvSpPr>
        <p:spPr>
          <a:xfrm>
            <a:off x="4229100" y="138588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4" name="Text 31"/>
          <p:cNvSpPr/>
          <p:nvPr/>
        </p:nvSpPr>
        <p:spPr>
          <a:xfrm>
            <a:off x="4076700" y="14220825"/>
            <a:ext cx="16287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“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”</a:t>
            </a:r>
            <a:endParaRPr lang="en-US" sz="900" dirty="0"/>
          </a:p>
        </p:txBody>
      </p:sp>
      <p:sp>
        <p:nvSpPr>
          <p:cNvPr id="45" name="Text 32"/>
          <p:cNvSpPr/>
          <p:nvPr/>
        </p:nvSpPr>
        <p:spPr>
          <a:xfrm>
            <a:off x="4229100" y="14830425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33"/>
          <p:cNvSpPr/>
          <p:nvPr/>
        </p:nvSpPr>
        <p:spPr>
          <a:xfrm>
            <a:off x="8924925" y="15735300"/>
            <a:ext cx="962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47" name="Text 34"/>
          <p:cNvSpPr/>
          <p:nvPr/>
        </p:nvSpPr>
        <p:spPr>
          <a:xfrm>
            <a:off x="9944100" y="157829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8" name="Text 35"/>
          <p:cNvSpPr/>
          <p:nvPr/>
        </p:nvSpPr>
        <p:spPr>
          <a:xfrm>
            <a:off x="4191000" y="15744825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9" name="Text 36"/>
          <p:cNvSpPr/>
          <p:nvPr/>
        </p:nvSpPr>
        <p:spPr>
          <a:xfrm>
            <a:off x="4229100" y="164973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0" name="Text 37"/>
          <p:cNvSpPr/>
          <p:nvPr/>
        </p:nvSpPr>
        <p:spPr>
          <a:xfrm>
            <a:off x="4229100" y="168021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1" name="Text 38"/>
          <p:cNvSpPr/>
          <p:nvPr/>
        </p:nvSpPr>
        <p:spPr>
          <a:xfrm>
            <a:off x="4229100" y="171069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2" name="Text 39"/>
          <p:cNvSpPr/>
          <p:nvPr/>
        </p:nvSpPr>
        <p:spPr>
          <a:xfrm>
            <a:off x="4076700" y="17468850"/>
            <a:ext cx="16287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“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”</a:t>
            </a:r>
            <a:endParaRPr lang="en-US" sz="900" dirty="0"/>
          </a:p>
        </p:txBody>
      </p:sp>
      <p:sp>
        <p:nvSpPr>
          <p:cNvPr id="53" name="Text 40"/>
          <p:cNvSpPr/>
          <p:nvPr/>
        </p:nvSpPr>
        <p:spPr>
          <a:xfrm>
            <a:off x="4229100" y="1807845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1895475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828925" y="5753100"/>
            <a:ext cx="12192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4543425"/>
            <a:ext cx="101917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371725" y="5600700"/>
            <a:ext cx="9658350" cy="53816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4848225"/>
            <a:ext cx="6191250" cy="3810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9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1" name="Text 14"/>
          <p:cNvSpPr/>
          <p:nvPr/>
        </p:nvSpPr>
        <p:spPr>
          <a:xfrm>
            <a:off x="2781300" y="3752850"/>
            <a:ext cx="1943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2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2781300" y="57531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2781300" y="4543425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6391275" y="631507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7" name="Text 20"/>
          <p:cNvSpPr/>
          <p:nvPr/>
        </p:nvSpPr>
        <p:spPr>
          <a:xfrm>
            <a:off x="7534275" y="631507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8" name="Text 21"/>
          <p:cNvSpPr/>
          <p:nvPr/>
        </p:nvSpPr>
        <p:spPr>
          <a:xfrm>
            <a:off x="6381750" y="8448675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9" name="Text 22"/>
          <p:cNvSpPr/>
          <p:nvPr/>
        </p:nvSpPr>
        <p:spPr>
          <a:xfrm>
            <a:off x="2981325" y="49625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u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p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l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endParaRPr lang="en-US" sz="1200" dirty="0"/>
          </a:p>
        </p:txBody>
      </p:sp>
      <p:sp>
        <p:nvSpPr>
          <p:cNvPr id="40" name="Text 23"/>
          <p:cNvSpPr/>
          <p:nvPr/>
        </p:nvSpPr>
        <p:spPr>
          <a:xfrm>
            <a:off x="3181350" y="4924425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4"/>
          <p:cNvSpPr/>
          <p:nvPr/>
        </p:nvSpPr>
        <p:spPr>
          <a:xfrm>
            <a:off x="4591050" y="4924425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50482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371725" y="5695950"/>
            <a:ext cx="9658350" cy="45529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5848350"/>
            <a:ext cx="18383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828925" y="4838700"/>
            <a:ext cx="6858000" cy="7048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7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25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6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29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0" name="Text 14"/>
          <p:cNvSpPr/>
          <p:nvPr/>
        </p:nvSpPr>
        <p:spPr>
          <a:xfrm>
            <a:off x="2781300" y="3752850"/>
            <a:ext cx="509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x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!</a:t>
            </a:r>
            <a:endParaRPr lang="en-US" sz="2400" dirty="0"/>
          </a:p>
        </p:txBody>
      </p:sp>
      <p:sp>
        <p:nvSpPr>
          <p:cNvPr id="31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6391275" y="641032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4" name="Text 18"/>
          <p:cNvSpPr/>
          <p:nvPr/>
        </p:nvSpPr>
        <p:spPr>
          <a:xfrm>
            <a:off x="7534275" y="641032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5" name="Text 19"/>
          <p:cNvSpPr/>
          <p:nvPr/>
        </p:nvSpPr>
        <p:spPr>
          <a:xfrm>
            <a:off x="6381750" y="8134350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6" name="Text 20"/>
          <p:cNvSpPr/>
          <p:nvPr/>
        </p:nvSpPr>
        <p:spPr>
          <a:xfrm>
            <a:off x="2781300" y="584835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7" name="Text 21"/>
          <p:cNvSpPr/>
          <p:nvPr/>
        </p:nvSpPr>
        <p:spPr>
          <a:xfrm>
            <a:off x="2781300" y="491490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38" name="Text 22"/>
          <p:cNvSpPr/>
          <p:nvPr/>
        </p:nvSpPr>
        <p:spPr>
          <a:xfrm>
            <a:off x="4838700" y="491490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39" name="Text 23"/>
          <p:cNvSpPr/>
          <p:nvPr/>
        </p:nvSpPr>
        <p:spPr>
          <a:xfrm>
            <a:off x="4724400" y="5257800"/>
            <a:ext cx="49625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6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876550"/>
            <a:ext cx="5495925" cy="1400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048250" y="1647825"/>
            <a:ext cx="9525" cy="445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28925" y="1647825"/>
            <a:ext cx="1905000" cy="4457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457950" y="3209925"/>
            <a:ext cx="2286000" cy="609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457950" y="3209925"/>
            <a:ext cx="22860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828800" y="7810500"/>
            <a:ext cx="10953750" cy="5057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724025" y="13658850"/>
            <a:ext cx="10953750" cy="2476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1866900" y="7058025"/>
            <a:ext cx="2028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6381750" y="1647825"/>
            <a:ext cx="147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6" name="Text 5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18" name="Text 7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9"/>
          <p:cNvSpPr/>
          <p:nvPr/>
        </p:nvSpPr>
        <p:spPr>
          <a:xfrm>
            <a:off x="2781300" y="4829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2781300" y="5191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2" name="Text 11"/>
          <p:cNvSpPr/>
          <p:nvPr/>
        </p:nvSpPr>
        <p:spPr>
          <a:xfrm>
            <a:off x="6410325" y="3209925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y</a:t>
            </a:r>
            <a:endParaRPr lang="en-US" sz="1050" dirty="0"/>
          </a:p>
        </p:txBody>
      </p:sp>
      <p:sp>
        <p:nvSpPr>
          <p:cNvPr id="23" name="Text 12"/>
          <p:cNvSpPr/>
          <p:nvPr/>
        </p:nvSpPr>
        <p:spPr>
          <a:xfrm>
            <a:off x="6524625" y="35528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s</a:t>
            </a:r>
            <a:endParaRPr lang="en-US" sz="1050" dirty="0"/>
          </a:p>
        </p:txBody>
      </p:sp>
      <p:sp>
        <p:nvSpPr>
          <p:cNvPr id="24" name="Text 13"/>
          <p:cNvSpPr/>
          <p:nvPr/>
        </p:nvSpPr>
        <p:spPr>
          <a:xfrm>
            <a:off x="6410325" y="3209925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y</a:t>
            </a:r>
            <a:endParaRPr lang="en-US" sz="1050" dirty="0"/>
          </a:p>
        </p:txBody>
      </p:sp>
      <p:sp>
        <p:nvSpPr>
          <p:cNvPr id="25" name="Text 14"/>
          <p:cNvSpPr/>
          <p:nvPr/>
        </p:nvSpPr>
        <p:spPr>
          <a:xfrm>
            <a:off x="6524625" y="35528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s</a:t>
            </a:r>
            <a:endParaRPr lang="en-US" sz="1050" dirty="0"/>
          </a:p>
        </p:txBody>
      </p:sp>
      <p:sp>
        <p:nvSpPr>
          <p:cNvPr id="26" name="Text 15"/>
          <p:cNvSpPr/>
          <p:nvPr/>
        </p:nvSpPr>
        <p:spPr>
          <a:xfrm>
            <a:off x="1781175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7" name="Text 16"/>
          <p:cNvSpPr/>
          <p:nvPr/>
        </p:nvSpPr>
        <p:spPr>
          <a:xfrm>
            <a:off x="1781175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8" name="Text 17"/>
          <p:cNvSpPr/>
          <p:nvPr/>
        </p:nvSpPr>
        <p:spPr>
          <a:xfrm>
            <a:off x="4667250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9" name="Text 18"/>
          <p:cNvSpPr/>
          <p:nvPr/>
        </p:nvSpPr>
        <p:spPr>
          <a:xfrm>
            <a:off x="4667250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0" name="Text 19"/>
          <p:cNvSpPr/>
          <p:nvPr/>
        </p:nvSpPr>
        <p:spPr>
          <a:xfrm>
            <a:off x="7553325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1" name="Text 20"/>
          <p:cNvSpPr/>
          <p:nvPr/>
        </p:nvSpPr>
        <p:spPr>
          <a:xfrm>
            <a:off x="7553325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2" name="Text 21"/>
          <p:cNvSpPr/>
          <p:nvPr/>
        </p:nvSpPr>
        <p:spPr>
          <a:xfrm>
            <a:off x="10439400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3" name="Text 22"/>
          <p:cNvSpPr/>
          <p:nvPr/>
        </p:nvSpPr>
        <p:spPr>
          <a:xfrm>
            <a:off x="10439400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4" name="Text 23"/>
          <p:cNvSpPr/>
          <p:nvPr/>
        </p:nvSpPr>
        <p:spPr>
          <a:xfrm>
            <a:off x="1781175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5" name="Text 24"/>
          <p:cNvSpPr/>
          <p:nvPr/>
        </p:nvSpPr>
        <p:spPr>
          <a:xfrm>
            <a:off x="1781175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6" name="Text 25"/>
          <p:cNvSpPr/>
          <p:nvPr/>
        </p:nvSpPr>
        <p:spPr>
          <a:xfrm>
            <a:off x="4667250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7" name="Text 26"/>
          <p:cNvSpPr/>
          <p:nvPr/>
        </p:nvSpPr>
        <p:spPr>
          <a:xfrm>
            <a:off x="4667250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8" name="Text 27"/>
          <p:cNvSpPr/>
          <p:nvPr/>
        </p:nvSpPr>
        <p:spPr>
          <a:xfrm>
            <a:off x="7553325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9" name="Text 28"/>
          <p:cNvSpPr/>
          <p:nvPr/>
        </p:nvSpPr>
        <p:spPr>
          <a:xfrm>
            <a:off x="7553325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0" name="Text 29"/>
          <p:cNvSpPr/>
          <p:nvPr/>
        </p:nvSpPr>
        <p:spPr>
          <a:xfrm>
            <a:off x="10439400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1" name="Text 30"/>
          <p:cNvSpPr/>
          <p:nvPr/>
        </p:nvSpPr>
        <p:spPr>
          <a:xfrm>
            <a:off x="10439400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2" name="Text 31"/>
          <p:cNvSpPr/>
          <p:nvPr/>
        </p:nvSpPr>
        <p:spPr>
          <a:xfrm>
            <a:off x="1676400" y="137064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43" name="Text 32"/>
          <p:cNvSpPr/>
          <p:nvPr/>
        </p:nvSpPr>
        <p:spPr>
          <a:xfrm>
            <a:off x="9029700" y="13687425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581275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96050" y="258127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6950" y="3562350"/>
            <a:ext cx="5495925" cy="34480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76950" y="7305675"/>
            <a:ext cx="5495925" cy="14668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0725150" y="4067175"/>
            <a:ext cx="39052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734675" y="4791075"/>
            <a:ext cx="390525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0734675" y="5514975"/>
            <a:ext cx="390525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0515600" y="6238875"/>
            <a:ext cx="60960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124700" y="7734300"/>
            <a:ext cx="790575" cy="6000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429625" y="7734300"/>
            <a:ext cx="790575" cy="6000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734550" y="7734300"/>
            <a:ext cx="647700" cy="6000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048250" y="1647825"/>
            <a:ext cx="9525" cy="7124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1647825"/>
            <a:ext cx="1905000" cy="7124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724025" y="8934450"/>
            <a:ext cx="10953750" cy="2476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9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0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6381750" y="1647825"/>
            <a:ext cx="1924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2400" dirty="0"/>
          </a:p>
        </p:txBody>
      </p:sp>
      <p:sp>
        <p:nvSpPr>
          <p:cNvPr id="22" name="Text 4"/>
          <p:cNvSpPr/>
          <p:nvPr/>
        </p:nvSpPr>
        <p:spPr>
          <a:xfrm>
            <a:off x="6972300" y="27051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2400" dirty="0"/>
          </a:p>
        </p:txBody>
      </p:sp>
      <p:sp>
        <p:nvSpPr>
          <p:cNvPr id="23" name="Text 5"/>
          <p:cNvSpPr/>
          <p:nvPr/>
        </p:nvSpPr>
        <p:spPr>
          <a:xfrm>
            <a:off x="6486525" y="3981450"/>
            <a:ext cx="9810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6486525" y="418147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6486525" y="4705350"/>
            <a:ext cx="457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6" name="Text 8"/>
          <p:cNvSpPr/>
          <p:nvPr/>
        </p:nvSpPr>
        <p:spPr>
          <a:xfrm>
            <a:off x="6486525" y="4905375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477000" y="5429250"/>
            <a:ext cx="4286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6477000" y="5629275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@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6486525" y="6153150"/>
            <a:ext cx="695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6486525" y="635317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0753725" y="40862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2" name="Text 14"/>
          <p:cNvSpPr/>
          <p:nvPr/>
        </p:nvSpPr>
        <p:spPr>
          <a:xfrm>
            <a:off x="10763250" y="48101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10763250" y="55340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4" name="Text 16"/>
          <p:cNvSpPr/>
          <p:nvPr/>
        </p:nvSpPr>
        <p:spPr>
          <a:xfrm>
            <a:off x="10544175" y="6257925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900" dirty="0"/>
          </a:p>
        </p:txBody>
      </p:sp>
      <p:sp>
        <p:nvSpPr>
          <p:cNvPr id="35" name="Text 17"/>
          <p:cNvSpPr/>
          <p:nvPr/>
        </p:nvSpPr>
        <p:spPr>
          <a:xfrm>
            <a:off x="7153275" y="812482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900" dirty="0"/>
          </a:p>
        </p:txBody>
      </p:sp>
      <p:sp>
        <p:nvSpPr>
          <p:cNvPr id="36" name="Text 18"/>
          <p:cNvSpPr/>
          <p:nvPr/>
        </p:nvSpPr>
        <p:spPr>
          <a:xfrm>
            <a:off x="8458200" y="812482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900" dirty="0"/>
          </a:p>
        </p:txBody>
      </p:sp>
      <p:sp>
        <p:nvSpPr>
          <p:cNvPr id="37" name="Text 19"/>
          <p:cNvSpPr/>
          <p:nvPr/>
        </p:nvSpPr>
        <p:spPr>
          <a:xfrm>
            <a:off x="9763125" y="8124825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8" name="Text 20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9" name="Text 21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0" name="Text 22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1" name="Text 23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42" name="Text 24"/>
          <p:cNvSpPr/>
          <p:nvPr/>
        </p:nvSpPr>
        <p:spPr>
          <a:xfrm>
            <a:off x="2781300" y="7496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43" name="Text 25"/>
          <p:cNvSpPr/>
          <p:nvPr/>
        </p:nvSpPr>
        <p:spPr>
          <a:xfrm>
            <a:off x="2781300" y="7858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4" name="Text 26"/>
          <p:cNvSpPr/>
          <p:nvPr/>
        </p:nvSpPr>
        <p:spPr>
          <a:xfrm>
            <a:off x="1676400" y="89820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45" name="Text 27"/>
          <p:cNvSpPr/>
          <p:nvPr/>
        </p:nvSpPr>
        <p:spPr>
          <a:xfrm>
            <a:off x="9029700" y="8963025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57775" y="3533775"/>
            <a:ext cx="2066925" cy="13049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277100" y="3533775"/>
            <a:ext cx="2066925" cy="13049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57775" y="5353050"/>
            <a:ext cx="2066925" cy="13049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77100" y="5353050"/>
            <a:ext cx="2066925" cy="13049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677275" y="7048500"/>
            <a:ext cx="66675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972050" y="2838450"/>
            <a:ext cx="4410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)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?</a:t>
            </a:r>
            <a:endParaRPr lang="en-US" sz="2100" dirty="0"/>
          </a:p>
        </p:txBody>
      </p:sp>
      <p:sp>
        <p:nvSpPr>
          <p:cNvPr id="9" name="Text 1"/>
          <p:cNvSpPr/>
          <p:nvPr/>
        </p:nvSpPr>
        <p:spPr>
          <a:xfrm>
            <a:off x="8782050" y="711517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10" name="Text 2"/>
          <p:cNvSpPr/>
          <p:nvPr/>
        </p:nvSpPr>
        <p:spPr>
          <a:xfrm>
            <a:off x="8020050" y="713422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1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1115675" y="198120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3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677275" y="5753100"/>
            <a:ext cx="666750" cy="381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419725" y="3495675"/>
            <a:ext cx="1905000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19725" y="3819525"/>
            <a:ext cx="19050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19725" y="4143375"/>
            <a:ext cx="1905000" cy="1905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72100" y="283845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-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x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100" dirty="0"/>
          </a:p>
        </p:txBody>
      </p:sp>
      <p:sp>
        <p:nvSpPr>
          <p:cNvPr id="8" name="Text 1"/>
          <p:cNvSpPr/>
          <p:nvPr/>
        </p:nvSpPr>
        <p:spPr>
          <a:xfrm>
            <a:off x="8782050" y="581977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9" name="Text 2"/>
          <p:cNvSpPr/>
          <p:nvPr/>
        </p:nvSpPr>
        <p:spPr>
          <a:xfrm>
            <a:off x="8020050" y="583882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11115675" y="198120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524500" y="3495675"/>
            <a:ext cx="30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524500" y="3819525"/>
            <a:ext cx="27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5524500" y="4143375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6" cy="46647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18297525"/>
            <a:ext cx="14401800" cy="34480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3505200"/>
            <a:ext cx="6515100" cy="41243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286000" y="12134850"/>
            <a:ext cx="3181350" cy="2009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610225" y="12134850"/>
            <a:ext cx="3181350" cy="20097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934450" y="12134850"/>
            <a:ext cx="3181350" cy="20097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286000" y="14725650"/>
            <a:ext cx="3181350" cy="2009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724025" y="7696200"/>
            <a:ext cx="6515100" cy="571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496425" y="3790950"/>
            <a:ext cx="3362325" cy="2314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724025" y="9648825"/>
            <a:ext cx="2066925" cy="6381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943350" y="9648825"/>
            <a:ext cx="2066925" cy="6381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162675" y="9648825"/>
            <a:ext cx="2066925" cy="6381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382000" y="9648825"/>
            <a:ext cx="2066925" cy="6381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0610850" y="9648825"/>
            <a:ext cx="2066925" cy="6381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943350" y="2447925"/>
            <a:ext cx="1209675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2449175" y="246697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943100" y="169545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867025" y="1695450"/>
            <a:ext cx="190500" cy="190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1087100" y="7153275"/>
            <a:ext cx="1771650" cy="4762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9448800" y="190976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448800" y="197262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9448800" y="203549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9448800" y="209835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677650" y="191071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677650" y="197358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1677650" y="203644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676400" y="21088350"/>
            <a:ext cx="17145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3771900" y="210883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1733550" y="192119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1676400" y="2324100"/>
            <a:ext cx="18954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3600" dirty="0"/>
          </a:p>
        </p:txBody>
      </p:sp>
      <p:sp>
        <p:nvSpPr>
          <p:cNvPr id="35" name="Text 14"/>
          <p:cNvSpPr/>
          <p:nvPr/>
        </p:nvSpPr>
        <p:spPr>
          <a:xfrm>
            <a:off x="1676400" y="85915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6" name="Text 15"/>
          <p:cNvSpPr/>
          <p:nvPr/>
        </p:nvSpPr>
        <p:spPr>
          <a:xfrm>
            <a:off x="1676400" y="11039475"/>
            <a:ext cx="647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7" name="Text 16"/>
          <p:cNvSpPr/>
          <p:nvPr/>
        </p:nvSpPr>
        <p:spPr>
          <a:xfrm>
            <a:off x="9448800" y="379095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9448800" y="404812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9448800" y="4705350"/>
            <a:ext cx="514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9448800" y="4962525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endParaRPr lang="en-US" sz="1200" dirty="0"/>
          </a:p>
        </p:txBody>
      </p:sp>
      <p:sp>
        <p:nvSpPr>
          <p:cNvPr id="41" name="Text 20"/>
          <p:cNvSpPr/>
          <p:nvPr/>
        </p:nvSpPr>
        <p:spPr>
          <a:xfrm>
            <a:off x="9448800" y="5619750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9448800" y="5876925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11677650" y="379095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11677650" y="4048125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11677650" y="4705350"/>
            <a:ext cx="542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11677650" y="4962525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11677650" y="561975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8" name="Text 27"/>
          <p:cNvSpPr/>
          <p:nvPr/>
        </p:nvSpPr>
        <p:spPr>
          <a:xfrm>
            <a:off x="11677650" y="5876925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9" name="Text 28"/>
          <p:cNvSpPr/>
          <p:nvPr/>
        </p:nvSpPr>
        <p:spPr>
          <a:xfrm>
            <a:off x="2352675" y="9848850"/>
            <a:ext cx="76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0" name="Text 29"/>
          <p:cNvSpPr/>
          <p:nvPr/>
        </p:nvSpPr>
        <p:spPr>
          <a:xfrm>
            <a:off x="4362450" y="9848850"/>
            <a:ext cx="118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1" name="Text 30"/>
          <p:cNvSpPr/>
          <p:nvPr/>
        </p:nvSpPr>
        <p:spPr>
          <a:xfrm>
            <a:off x="3638550" y="14258925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2" name="Text 31"/>
          <p:cNvSpPr/>
          <p:nvPr/>
        </p:nvSpPr>
        <p:spPr>
          <a:xfrm>
            <a:off x="6800850" y="14258925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3" name="Text 32"/>
          <p:cNvSpPr/>
          <p:nvPr/>
        </p:nvSpPr>
        <p:spPr>
          <a:xfrm>
            <a:off x="3400425" y="16849725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54" name="Text 33"/>
          <p:cNvSpPr/>
          <p:nvPr/>
        </p:nvSpPr>
        <p:spPr>
          <a:xfrm>
            <a:off x="10077450" y="14258925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5" name="Text 34"/>
          <p:cNvSpPr/>
          <p:nvPr/>
        </p:nvSpPr>
        <p:spPr>
          <a:xfrm>
            <a:off x="6667500" y="9848850"/>
            <a:ext cx="1009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6" name="Text 35"/>
          <p:cNvSpPr/>
          <p:nvPr/>
        </p:nvSpPr>
        <p:spPr>
          <a:xfrm>
            <a:off x="8982075" y="9848850"/>
            <a:ext cx="819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7" name="Text 36"/>
          <p:cNvSpPr/>
          <p:nvPr/>
        </p:nvSpPr>
        <p:spPr>
          <a:xfrm>
            <a:off x="11115675" y="9848850"/>
            <a:ext cx="1009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58" name="Text 37"/>
          <p:cNvSpPr/>
          <p:nvPr/>
        </p:nvSpPr>
        <p:spPr>
          <a:xfrm>
            <a:off x="4010025" y="2495550"/>
            <a:ext cx="10287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endParaRPr lang="en-US" sz="1200" dirty="0"/>
          </a:p>
        </p:txBody>
      </p:sp>
      <p:sp>
        <p:nvSpPr>
          <p:cNvPr id="59" name="Text 38"/>
          <p:cNvSpPr/>
          <p:nvPr/>
        </p:nvSpPr>
        <p:spPr>
          <a:xfrm>
            <a:off x="1676400" y="1704975"/>
            <a:ext cx="2667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900" dirty="0"/>
          </a:p>
        </p:txBody>
      </p:sp>
      <p:sp>
        <p:nvSpPr>
          <p:cNvPr id="60" name="Text 39"/>
          <p:cNvSpPr/>
          <p:nvPr/>
        </p:nvSpPr>
        <p:spPr>
          <a:xfrm>
            <a:off x="2085975" y="1704975"/>
            <a:ext cx="7905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900" dirty="0"/>
          </a:p>
        </p:txBody>
      </p:sp>
      <p:sp>
        <p:nvSpPr>
          <p:cNvPr id="61" name="Text 40"/>
          <p:cNvSpPr/>
          <p:nvPr/>
        </p:nvSpPr>
        <p:spPr>
          <a:xfrm>
            <a:off x="3009900" y="1704975"/>
            <a:ext cx="533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900" dirty="0"/>
          </a:p>
        </p:txBody>
      </p:sp>
      <p:sp>
        <p:nvSpPr>
          <p:cNvPr id="62" name="Text 41"/>
          <p:cNvSpPr/>
          <p:nvPr/>
        </p:nvSpPr>
        <p:spPr>
          <a:xfrm>
            <a:off x="11229975" y="7239000"/>
            <a:ext cx="1438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81175" y="4067175"/>
            <a:ext cx="3629025" cy="781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81175" y="5048250"/>
            <a:ext cx="3629025" cy="7810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067300" y="5143500"/>
            <a:ext cx="185738" cy="18573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048250" y="41433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885950" y="2828925"/>
            <a:ext cx="3305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K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K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r</a:t>
            </a:r>
            <a:endParaRPr lang="en-US" sz="2400" dirty="0"/>
          </a:p>
        </p:txBody>
      </p:sp>
      <p:sp>
        <p:nvSpPr>
          <p:cNvPr id="14" name="Text 1"/>
          <p:cNvSpPr/>
          <p:nvPr/>
        </p:nvSpPr>
        <p:spPr>
          <a:xfrm>
            <a:off x="2438400" y="427672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K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endParaRPr lang="en-US" sz="1200" dirty="0"/>
          </a:p>
        </p:txBody>
      </p:sp>
      <p:sp>
        <p:nvSpPr>
          <p:cNvPr id="15" name="Text 2"/>
          <p:cNvSpPr/>
          <p:nvPr/>
        </p:nvSpPr>
        <p:spPr>
          <a:xfrm>
            <a:off x="2438400" y="4495800"/>
            <a:ext cx="24098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050" dirty="0"/>
          </a:p>
        </p:txBody>
      </p:sp>
      <p:sp>
        <p:nvSpPr>
          <p:cNvPr id="16" name="Text 3"/>
          <p:cNvSpPr/>
          <p:nvPr/>
        </p:nvSpPr>
        <p:spPr>
          <a:xfrm>
            <a:off x="2457450" y="5257800"/>
            <a:ext cx="2238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2457450" y="5476875"/>
            <a:ext cx="24098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1447800" y="3486150"/>
            <a:ext cx="425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2457450" y="6257925"/>
            <a:ext cx="18002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20" name="Text 7"/>
          <p:cNvSpPr/>
          <p:nvPr/>
        </p:nvSpPr>
        <p:spPr>
          <a:xfrm>
            <a:off x="4257675" y="62579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5" name="Text 12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6" name="Text 13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14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8" name="Text 15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29" name="Text 16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0" name="Text 17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2" name="Text 19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3" name="Text 20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4" name="Text 21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22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23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7200900" cy="9353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9600" y="342900"/>
            <a:ext cx="13184756" cy="46647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505075" y="7048500"/>
            <a:ext cx="22002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609725" y="4133850"/>
            <a:ext cx="1914525" cy="4476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676650" y="4133850"/>
            <a:ext cx="1914525" cy="4476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609725" y="5314950"/>
            <a:ext cx="3981450" cy="4476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609725" y="4724400"/>
            <a:ext cx="3981450" cy="4476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609725" y="5905500"/>
            <a:ext cx="3981450" cy="4476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676525" y="317182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3467100" y="31718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257675" y="317182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152775" y="3714750"/>
            <a:ext cx="885825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685925" y="6562725"/>
            <a:ext cx="190500" cy="1905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2333625" y="2600325"/>
            <a:ext cx="2486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</a:t>
            </a:r>
            <a:endParaRPr lang="en-US" sz="2400" dirty="0"/>
          </a:p>
        </p:txBody>
      </p:sp>
      <p:sp>
        <p:nvSpPr>
          <p:cNvPr id="22" name="Text 1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2457450" y="7048500"/>
            <a:ext cx="18002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4257675" y="7048500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endParaRPr lang="en-US" sz="1050" dirty="0"/>
          </a:p>
        </p:txBody>
      </p:sp>
      <p:sp>
        <p:nvSpPr>
          <p:cNvPr id="40" name="Text 19"/>
          <p:cNvSpPr/>
          <p:nvPr/>
        </p:nvSpPr>
        <p:spPr>
          <a:xfrm>
            <a:off x="1933575" y="6591300"/>
            <a:ext cx="2743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.</a:t>
            </a:r>
            <a:endParaRPr lang="en-US" sz="1050" dirty="0"/>
          </a:p>
        </p:txBody>
      </p:sp>
      <p:sp>
        <p:nvSpPr>
          <p:cNvPr id="41" name="Text 20"/>
          <p:cNvSpPr/>
          <p:nvPr/>
        </p:nvSpPr>
        <p:spPr>
          <a:xfrm>
            <a:off x="1733550" y="4286250"/>
            <a:ext cx="819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F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3829050" y="4286250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1733550" y="5467350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1733550" y="4876800"/>
            <a:ext cx="781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1733550" y="60579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3467100" y="3714750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7200900" cy="9353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000250" y="6238875"/>
            <a:ext cx="31908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590675" y="4505325"/>
            <a:ext cx="3981450" cy="4476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590675" y="5095875"/>
            <a:ext cx="3981450" cy="4476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676525" y="354330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467100" y="354330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4257675" y="35433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152775" y="4086225"/>
            <a:ext cx="885825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95625" y="29718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n</a:t>
            </a:r>
            <a:endParaRPr lang="en-US" sz="2400" dirty="0"/>
          </a:p>
        </p:txBody>
      </p:sp>
      <p:sp>
        <p:nvSpPr>
          <p:cNvPr id="18" name="Text 1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19" name="Text 2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3" name="Text 6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1" name="Text 14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  <p:sp>
        <p:nvSpPr>
          <p:cNvPr id="34" name="Text 17"/>
          <p:cNvSpPr/>
          <p:nvPr/>
        </p:nvSpPr>
        <p:spPr>
          <a:xfrm>
            <a:off x="1952625" y="6238875"/>
            <a:ext cx="18764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’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35" name="Text 18"/>
          <p:cNvSpPr/>
          <p:nvPr/>
        </p:nvSpPr>
        <p:spPr>
          <a:xfrm>
            <a:off x="3829050" y="6238875"/>
            <a:ext cx="13620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!</a:t>
            </a:r>
            <a:endParaRPr lang="en-US" sz="1050" dirty="0"/>
          </a:p>
        </p:txBody>
      </p:sp>
      <p:sp>
        <p:nvSpPr>
          <p:cNvPr id="36" name="Text 19"/>
          <p:cNvSpPr/>
          <p:nvPr/>
        </p:nvSpPr>
        <p:spPr>
          <a:xfrm>
            <a:off x="1714500" y="4657725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1714500" y="5248275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3467100" y="4086225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828925" y="2838450"/>
            <a:ext cx="4286250" cy="27146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906125" y="5924550"/>
            <a:ext cx="666750" cy="381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77100" y="3295650"/>
            <a:ext cx="4295775" cy="22574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28925" y="5648325"/>
            <a:ext cx="4295775" cy="571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229475" y="2838450"/>
            <a:ext cx="414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?</a:t>
            </a:r>
            <a:endParaRPr lang="en-US" sz="2100" dirty="0"/>
          </a:p>
        </p:txBody>
      </p:sp>
      <p:sp>
        <p:nvSpPr>
          <p:cNvPr id="8" name="Text 1"/>
          <p:cNvSpPr/>
          <p:nvPr/>
        </p:nvSpPr>
        <p:spPr>
          <a:xfrm>
            <a:off x="11010900" y="599122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9" name="Text 2"/>
          <p:cNvSpPr/>
          <p:nvPr/>
        </p:nvSpPr>
        <p:spPr>
          <a:xfrm>
            <a:off x="10248900" y="601027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11144250" y="1981200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7343775" y="3409950"/>
            <a:ext cx="2081212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9372600" y="3409950"/>
            <a:ext cx="2081212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!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24025" y="3371850"/>
            <a:ext cx="10953750" cy="86582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13496925"/>
            <a:ext cx="14401800" cy="3448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219325"/>
            <a:ext cx="10982325" cy="381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7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8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9" name="Text 3"/>
          <p:cNvSpPr/>
          <p:nvPr/>
        </p:nvSpPr>
        <p:spPr>
          <a:xfrm>
            <a:off x="1676400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1676400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4562475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4562475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7448550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7448550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0334625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0334625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1676400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676400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4562475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4562475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448550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7448550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10334625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10334625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1676400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1676400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21"/>
          <p:cNvSpPr/>
          <p:nvPr/>
        </p:nvSpPr>
        <p:spPr>
          <a:xfrm>
            <a:off x="4562475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8" name="Text 22"/>
          <p:cNvSpPr/>
          <p:nvPr/>
        </p:nvSpPr>
        <p:spPr>
          <a:xfrm>
            <a:off x="4562475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23"/>
          <p:cNvSpPr/>
          <p:nvPr/>
        </p:nvSpPr>
        <p:spPr>
          <a:xfrm>
            <a:off x="7448550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7448550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1" name="Text 25"/>
          <p:cNvSpPr/>
          <p:nvPr/>
        </p:nvSpPr>
        <p:spPr>
          <a:xfrm>
            <a:off x="10334625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2" name="Text 26"/>
          <p:cNvSpPr/>
          <p:nvPr/>
        </p:nvSpPr>
        <p:spPr>
          <a:xfrm>
            <a:off x="10334625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27"/>
          <p:cNvSpPr/>
          <p:nvPr/>
        </p:nvSpPr>
        <p:spPr>
          <a:xfrm>
            <a:off x="9448800" y="142970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34" name="Text 28"/>
          <p:cNvSpPr/>
          <p:nvPr/>
        </p:nvSpPr>
        <p:spPr>
          <a:xfrm>
            <a:off x="9448800" y="149256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29"/>
          <p:cNvSpPr/>
          <p:nvPr/>
        </p:nvSpPr>
        <p:spPr>
          <a:xfrm>
            <a:off x="9448800" y="155543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6" name="Text 30"/>
          <p:cNvSpPr/>
          <p:nvPr/>
        </p:nvSpPr>
        <p:spPr>
          <a:xfrm>
            <a:off x="9448800" y="161829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7" name="Text 31"/>
          <p:cNvSpPr/>
          <p:nvPr/>
        </p:nvSpPr>
        <p:spPr>
          <a:xfrm>
            <a:off x="11677650" y="143065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8" name="Text 32"/>
          <p:cNvSpPr/>
          <p:nvPr/>
        </p:nvSpPr>
        <p:spPr>
          <a:xfrm>
            <a:off x="11677650" y="149352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9" name="Text 33"/>
          <p:cNvSpPr/>
          <p:nvPr/>
        </p:nvSpPr>
        <p:spPr>
          <a:xfrm>
            <a:off x="11677650" y="155638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40" name="Text 34"/>
          <p:cNvSpPr/>
          <p:nvPr/>
        </p:nvSpPr>
        <p:spPr>
          <a:xfrm>
            <a:off x="1676400" y="16287750"/>
            <a:ext cx="21812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41" name="Text 35"/>
          <p:cNvSpPr/>
          <p:nvPr/>
        </p:nvSpPr>
        <p:spPr>
          <a:xfrm>
            <a:off x="4010025" y="162877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42" name="Text 36"/>
          <p:cNvSpPr/>
          <p:nvPr/>
        </p:nvSpPr>
        <p:spPr>
          <a:xfrm>
            <a:off x="1733550" y="144113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43" name="Text 37"/>
          <p:cNvSpPr/>
          <p:nvPr/>
        </p:nvSpPr>
        <p:spPr>
          <a:xfrm>
            <a:off x="181927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s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endParaRPr lang="en-US" sz="1200" dirty="0"/>
          </a:p>
        </p:txBody>
      </p:sp>
      <p:sp>
        <p:nvSpPr>
          <p:cNvPr id="44" name="Text 38"/>
          <p:cNvSpPr/>
          <p:nvPr/>
        </p:nvSpPr>
        <p:spPr>
          <a:xfrm>
            <a:off x="2057400" y="2295525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45" name="Text 39"/>
          <p:cNvSpPr/>
          <p:nvPr/>
        </p:nvSpPr>
        <p:spPr>
          <a:xfrm>
            <a:off x="6943725" y="2286000"/>
            <a:ext cx="514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40"/>
          <p:cNvSpPr/>
          <p:nvPr/>
        </p:nvSpPr>
        <p:spPr>
          <a:xfrm>
            <a:off x="75152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7" name="Text 41"/>
          <p:cNvSpPr/>
          <p:nvPr/>
        </p:nvSpPr>
        <p:spPr>
          <a:xfrm>
            <a:off x="8077200" y="2286000"/>
            <a:ext cx="666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8" name="Text 42"/>
          <p:cNvSpPr/>
          <p:nvPr/>
        </p:nvSpPr>
        <p:spPr>
          <a:xfrm>
            <a:off x="8801100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9" name="Text 43"/>
          <p:cNvSpPr/>
          <p:nvPr/>
        </p:nvSpPr>
        <p:spPr>
          <a:xfrm>
            <a:off x="9353550" y="2286000"/>
            <a:ext cx="542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44"/>
          <p:cNvSpPr/>
          <p:nvPr/>
        </p:nvSpPr>
        <p:spPr>
          <a:xfrm>
            <a:off x="99536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51" name="Text 45"/>
          <p:cNvSpPr/>
          <p:nvPr/>
        </p:nvSpPr>
        <p:spPr>
          <a:xfrm>
            <a:off x="10515600" y="2286000"/>
            <a:ext cx="866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2" name="Text 46"/>
          <p:cNvSpPr/>
          <p:nvPr/>
        </p:nvSpPr>
        <p:spPr>
          <a:xfrm>
            <a:off x="114395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53" name="Text 47"/>
          <p:cNvSpPr/>
          <p:nvPr/>
        </p:nvSpPr>
        <p:spPr>
          <a:xfrm>
            <a:off x="11991975" y="2286000"/>
            <a:ext cx="371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54" name="Text 48"/>
          <p:cNvSpPr/>
          <p:nvPr/>
        </p:nvSpPr>
        <p:spPr>
          <a:xfrm>
            <a:off x="12420600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581275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96050" y="258127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6950" y="3562350"/>
            <a:ext cx="5495925" cy="2000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534150" y="4010025"/>
            <a:ext cx="4581525" cy="4286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524625" y="4676775"/>
            <a:ext cx="4600575" cy="4286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048250" y="1647825"/>
            <a:ext cx="9525" cy="445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1647825"/>
            <a:ext cx="1905000" cy="4457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724025" y="7848600"/>
            <a:ext cx="1095375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724025" y="8458200"/>
            <a:ext cx="10953750" cy="64674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448425" y="15135225"/>
            <a:ext cx="1504950" cy="2952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724025" y="15649575"/>
            <a:ext cx="10953750" cy="23899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6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7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1676400" y="7058025"/>
            <a:ext cx="3152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9" name="Text 4"/>
          <p:cNvSpPr/>
          <p:nvPr/>
        </p:nvSpPr>
        <p:spPr>
          <a:xfrm>
            <a:off x="6381750" y="1647825"/>
            <a:ext cx="147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endParaRPr lang="en-US" sz="2400" dirty="0"/>
          </a:p>
        </p:txBody>
      </p:sp>
      <p:sp>
        <p:nvSpPr>
          <p:cNvPr id="20" name="Text 5"/>
          <p:cNvSpPr/>
          <p:nvPr/>
        </p:nvSpPr>
        <p:spPr>
          <a:xfrm>
            <a:off x="6972300" y="27051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2400" dirty="0"/>
          </a:p>
        </p:txBody>
      </p:sp>
      <p:sp>
        <p:nvSpPr>
          <p:cNvPr id="21" name="Text 6"/>
          <p:cNvSpPr/>
          <p:nvPr/>
        </p:nvSpPr>
        <p:spPr>
          <a:xfrm>
            <a:off x="6486525" y="4010025"/>
            <a:ext cx="9810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2" name="Text 7"/>
          <p:cNvSpPr/>
          <p:nvPr/>
        </p:nvSpPr>
        <p:spPr>
          <a:xfrm>
            <a:off x="6486525" y="421005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10677525" y="4095750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6477000" y="4676775"/>
            <a:ext cx="1000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6477000" y="4876800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@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10687050" y="4762500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2781300" y="4829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2781300" y="5191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1828800" y="8077200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endParaRPr lang="en-US" sz="900" dirty="0"/>
          </a:p>
        </p:txBody>
      </p:sp>
      <p:sp>
        <p:nvSpPr>
          <p:cNvPr id="34" name="Text 19"/>
          <p:cNvSpPr/>
          <p:nvPr/>
        </p:nvSpPr>
        <p:spPr>
          <a:xfrm>
            <a:off x="2352675" y="8077200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endParaRPr lang="en-US" sz="900" dirty="0"/>
          </a:p>
        </p:txBody>
      </p:sp>
      <p:sp>
        <p:nvSpPr>
          <p:cNvPr id="35" name="Text 20"/>
          <p:cNvSpPr/>
          <p:nvPr/>
        </p:nvSpPr>
        <p:spPr>
          <a:xfrm>
            <a:off x="2790825" y="8077200"/>
            <a:ext cx="4572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36" name="Text 21"/>
          <p:cNvSpPr/>
          <p:nvPr/>
        </p:nvSpPr>
        <p:spPr>
          <a:xfrm>
            <a:off x="3743325" y="8077200"/>
            <a:ext cx="22669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900" dirty="0"/>
          </a:p>
        </p:txBody>
      </p:sp>
      <p:sp>
        <p:nvSpPr>
          <p:cNvPr id="37" name="Text 22"/>
          <p:cNvSpPr/>
          <p:nvPr/>
        </p:nvSpPr>
        <p:spPr>
          <a:xfrm>
            <a:off x="11658600" y="8077200"/>
            <a:ext cx="752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endParaRPr lang="en-US" sz="900" dirty="0"/>
          </a:p>
        </p:txBody>
      </p:sp>
      <p:sp>
        <p:nvSpPr>
          <p:cNvPr id="38" name="Text 23"/>
          <p:cNvSpPr/>
          <p:nvPr/>
        </p:nvSpPr>
        <p:spPr>
          <a:xfrm>
            <a:off x="1828800" y="8610600"/>
            <a:ext cx="18649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endParaRPr lang="en-US" sz="1050" dirty="0"/>
          </a:p>
        </p:txBody>
      </p:sp>
      <p:sp>
        <p:nvSpPr>
          <p:cNvPr id="39" name="Text 24"/>
          <p:cNvSpPr/>
          <p:nvPr/>
        </p:nvSpPr>
        <p:spPr>
          <a:xfrm>
            <a:off x="3990975" y="8610600"/>
            <a:ext cx="183642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050" dirty="0"/>
          </a:p>
        </p:txBody>
      </p:sp>
      <p:sp>
        <p:nvSpPr>
          <p:cNvPr id="40" name="Text 25"/>
          <p:cNvSpPr/>
          <p:nvPr/>
        </p:nvSpPr>
        <p:spPr>
          <a:xfrm>
            <a:off x="6153150" y="8610600"/>
            <a:ext cx="183642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050" dirty="0"/>
          </a:p>
        </p:txBody>
      </p:sp>
      <p:sp>
        <p:nvSpPr>
          <p:cNvPr id="41" name="Text 26"/>
          <p:cNvSpPr/>
          <p:nvPr/>
        </p:nvSpPr>
        <p:spPr>
          <a:xfrm>
            <a:off x="8305800" y="8610600"/>
            <a:ext cx="18268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42" name="Text 27"/>
          <p:cNvSpPr/>
          <p:nvPr/>
        </p:nvSpPr>
        <p:spPr>
          <a:xfrm>
            <a:off x="10496550" y="8610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endParaRPr lang="en-US" sz="1050" dirty="0"/>
          </a:p>
        </p:txBody>
      </p:sp>
      <p:sp>
        <p:nvSpPr>
          <p:cNvPr id="43" name="Text 28"/>
          <p:cNvSpPr/>
          <p:nvPr/>
        </p:nvSpPr>
        <p:spPr>
          <a:xfrm>
            <a:off x="1828800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44" name="Text 29"/>
          <p:cNvSpPr/>
          <p:nvPr/>
        </p:nvSpPr>
        <p:spPr>
          <a:xfrm>
            <a:off x="3990975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6153150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6" name="Text 31"/>
          <p:cNvSpPr/>
          <p:nvPr/>
        </p:nvSpPr>
        <p:spPr>
          <a:xfrm>
            <a:off x="8420100" y="9153525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47" name="Text 32"/>
          <p:cNvSpPr/>
          <p:nvPr/>
        </p:nvSpPr>
        <p:spPr>
          <a:xfrm>
            <a:off x="1828800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endParaRPr lang="en-US" sz="1050" dirty="0"/>
          </a:p>
        </p:txBody>
      </p:sp>
      <p:sp>
        <p:nvSpPr>
          <p:cNvPr id="48" name="Text 33"/>
          <p:cNvSpPr/>
          <p:nvPr/>
        </p:nvSpPr>
        <p:spPr>
          <a:xfrm>
            <a:off x="3990975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9" name="Text 34"/>
          <p:cNvSpPr/>
          <p:nvPr/>
        </p:nvSpPr>
        <p:spPr>
          <a:xfrm>
            <a:off x="6153150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0" name="Text 35"/>
          <p:cNvSpPr/>
          <p:nvPr/>
        </p:nvSpPr>
        <p:spPr>
          <a:xfrm>
            <a:off x="8420100" y="975360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51" name="Text 36"/>
          <p:cNvSpPr/>
          <p:nvPr/>
        </p:nvSpPr>
        <p:spPr>
          <a:xfrm>
            <a:off x="1828800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050" dirty="0"/>
          </a:p>
        </p:txBody>
      </p:sp>
      <p:sp>
        <p:nvSpPr>
          <p:cNvPr id="52" name="Text 37"/>
          <p:cNvSpPr/>
          <p:nvPr/>
        </p:nvSpPr>
        <p:spPr>
          <a:xfrm>
            <a:off x="3990975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3" name="Text 38"/>
          <p:cNvSpPr/>
          <p:nvPr/>
        </p:nvSpPr>
        <p:spPr>
          <a:xfrm>
            <a:off x="6153150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4" name="Text 39"/>
          <p:cNvSpPr/>
          <p:nvPr/>
        </p:nvSpPr>
        <p:spPr>
          <a:xfrm>
            <a:off x="8420100" y="10353675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55" name="Text 40"/>
          <p:cNvSpPr/>
          <p:nvPr/>
        </p:nvSpPr>
        <p:spPr>
          <a:xfrm>
            <a:off x="1828800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endParaRPr lang="en-US" sz="1050" dirty="0"/>
          </a:p>
        </p:txBody>
      </p:sp>
      <p:sp>
        <p:nvSpPr>
          <p:cNvPr id="56" name="Text 41"/>
          <p:cNvSpPr/>
          <p:nvPr/>
        </p:nvSpPr>
        <p:spPr>
          <a:xfrm>
            <a:off x="3990975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7" name="Text 42"/>
          <p:cNvSpPr/>
          <p:nvPr/>
        </p:nvSpPr>
        <p:spPr>
          <a:xfrm>
            <a:off x="6153150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8" name="Text 43"/>
          <p:cNvSpPr/>
          <p:nvPr/>
        </p:nvSpPr>
        <p:spPr>
          <a:xfrm>
            <a:off x="8420100" y="10953750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59" name="Text 44"/>
          <p:cNvSpPr/>
          <p:nvPr/>
        </p:nvSpPr>
        <p:spPr>
          <a:xfrm>
            <a:off x="1828800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60" name="Text 45"/>
          <p:cNvSpPr/>
          <p:nvPr/>
        </p:nvSpPr>
        <p:spPr>
          <a:xfrm>
            <a:off x="3990975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1" name="Text 46"/>
          <p:cNvSpPr/>
          <p:nvPr/>
        </p:nvSpPr>
        <p:spPr>
          <a:xfrm>
            <a:off x="6153150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2" name="Text 47"/>
          <p:cNvSpPr/>
          <p:nvPr/>
        </p:nvSpPr>
        <p:spPr>
          <a:xfrm>
            <a:off x="8420100" y="11553825"/>
            <a:ext cx="5905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63" name="Text 48"/>
          <p:cNvSpPr/>
          <p:nvPr/>
        </p:nvSpPr>
        <p:spPr>
          <a:xfrm>
            <a:off x="1828800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050" dirty="0"/>
          </a:p>
        </p:txBody>
      </p:sp>
      <p:sp>
        <p:nvSpPr>
          <p:cNvPr id="64" name="Text 49"/>
          <p:cNvSpPr/>
          <p:nvPr/>
        </p:nvSpPr>
        <p:spPr>
          <a:xfrm>
            <a:off x="3990975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5" name="Text 50"/>
          <p:cNvSpPr/>
          <p:nvPr/>
        </p:nvSpPr>
        <p:spPr>
          <a:xfrm>
            <a:off x="6153150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6" name="Text 51"/>
          <p:cNvSpPr/>
          <p:nvPr/>
        </p:nvSpPr>
        <p:spPr>
          <a:xfrm>
            <a:off x="8420100" y="1215390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67" name="Text 52"/>
          <p:cNvSpPr/>
          <p:nvPr/>
        </p:nvSpPr>
        <p:spPr>
          <a:xfrm>
            <a:off x="1828800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1050" dirty="0"/>
          </a:p>
        </p:txBody>
      </p:sp>
      <p:sp>
        <p:nvSpPr>
          <p:cNvPr id="68" name="Text 53"/>
          <p:cNvSpPr/>
          <p:nvPr/>
        </p:nvSpPr>
        <p:spPr>
          <a:xfrm>
            <a:off x="3990975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7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9" name="Text 54"/>
          <p:cNvSpPr/>
          <p:nvPr/>
        </p:nvSpPr>
        <p:spPr>
          <a:xfrm>
            <a:off x="6153150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0" name="Text 55"/>
          <p:cNvSpPr/>
          <p:nvPr/>
        </p:nvSpPr>
        <p:spPr>
          <a:xfrm>
            <a:off x="8420100" y="12753975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1" name="Text 56"/>
          <p:cNvSpPr/>
          <p:nvPr/>
        </p:nvSpPr>
        <p:spPr>
          <a:xfrm>
            <a:off x="1828800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72" name="Text 57"/>
          <p:cNvSpPr/>
          <p:nvPr/>
        </p:nvSpPr>
        <p:spPr>
          <a:xfrm>
            <a:off x="3990975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3" name="Text 58"/>
          <p:cNvSpPr/>
          <p:nvPr/>
        </p:nvSpPr>
        <p:spPr>
          <a:xfrm>
            <a:off x="6153150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4" name="Text 59"/>
          <p:cNvSpPr/>
          <p:nvPr/>
        </p:nvSpPr>
        <p:spPr>
          <a:xfrm>
            <a:off x="8420100" y="1335405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5" name="Text 60"/>
          <p:cNvSpPr/>
          <p:nvPr/>
        </p:nvSpPr>
        <p:spPr>
          <a:xfrm>
            <a:off x="1828800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1050" dirty="0"/>
          </a:p>
        </p:txBody>
      </p:sp>
      <p:sp>
        <p:nvSpPr>
          <p:cNvPr id="76" name="Text 61"/>
          <p:cNvSpPr/>
          <p:nvPr/>
        </p:nvSpPr>
        <p:spPr>
          <a:xfrm>
            <a:off x="3990975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7" name="Text 62"/>
          <p:cNvSpPr/>
          <p:nvPr/>
        </p:nvSpPr>
        <p:spPr>
          <a:xfrm>
            <a:off x="6153150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8" name="Text 63"/>
          <p:cNvSpPr/>
          <p:nvPr/>
        </p:nvSpPr>
        <p:spPr>
          <a:xfrm>
            <a:off x="8420100" y="13954125"/>
            <a:ext cx="5905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9" name="Text 64"/>
          <p:cNvSpPr/>
          <p:nvPr/>
        </p:nvSpPr>
        <p:spPr>
          <a:xfrm>
            <a:off x="1828800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050" dirty="0"/>
          </a:p>
        </p:txBody>
      </p:sp>
      <p:sp>
        <p:nvSpPr>
          <p:cNvPr id="80" name="Text 65"/>
          <p:cNvSpPr/>
          <p:nvPr/>
        </p:nvSpPr>
        <p:spPr>
          <a:xfrm>
            <a:off x="3990975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81" name="Text 66"/>
          <p:cNvSpPr/>
          <p:nvPr/>
        </p:nvSpPr>
        <p:spPr>
          <a:xfrm>
            <a:off x="6153150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82" name="Text 67"/>
          <p:cNvSpPr/>
          <p:nvPr/>
        </p:nvSpPr>
        <p:spPr>
          <a:xfrm>
            <a:off x="8420100" y="14554200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83" name="Text 68"/>
          <p:cNvSpPr/>
          <p:nvPr/>
        </p:nvSpPr>
        <p:spPr>
          <a:xfrm>
            <a:off x="6515100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900" dirty="0"/>
          </a:p>
        </p:txBody>
      </p:sp>
      <p:sp>
        <p:nvSpPr>
          <p:cNvPr id="84" name="Text 69"/>
          <p:cNvSpPr/>
          <p:nvPr/>
        </p:nvSpPr>
        <p:spPr>
          <a:xfrm>
            <a:off x="6924675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900" dirty="0"/>
          </a:p>
        </p:txBody>
      </p:sp>
      <p:sp>
        <p:nvSpPr>
          <p:cNvPr id="85" name="Text 70"/>
          <p:cNvSpPr/>
          <p:nvPr/>
        </p:nvSpPr>
        <p:spPr>
          <a:xfrm>
            <a:off x="7334250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900" dirty="0"/>
          </a:p>
        </p:txBody>
      </p:sp>
      <p:sp>
        <p:nvSpPr>
          <p:cNvPr id="86" name="Text 71"/>
          <p:cNvSpPr/>
          <p:nvPr/>
        </p:nvSpPr>
        <p:spPr>
          <a:xfrm>
            <a:off x="7629525" y="15211425"/>
            <a:ext cx="3238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900" dirty="0"/>
          </a:p>
        </p:txBody>
      </p:sp>
      <p:sp>
        <p:nvSpPr>
          <p:cNvPr id="87" name="Text 72"/>
          <p:cNvSpPr/>
          <p:nvPr/>
        </p:nvSpPr>
        <p:spPr>
          <a:xfrm>
            <a:off x="1676400" y="156972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88" name="Text 73"/>
          <p:cNvSpPr/>
          <p:nvPr/>
        </p:nvSpPr>
        <p:spPr>
          <a:xfrm>
            <a:off x="9029700" y="156781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24003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277100" y="5048250"/>
            <a:ext cx="1628775" cy="10096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6591300"/>
            <a:ext cx="3429000" cy="10096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828925" y="4743450"/>
            <a:ext cx="3429000" cy="80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5667375"/>
            <a:ext cx="3429000" cy="800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277100" y="4743450"/>
            <a:ext cx="59055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828925" y="7962900"/>
            <a:ext cx="1209675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391650" y="4743450"/>
            <a:ext cx="1266825" cy="13525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2819400" y="8258175"/>
            <a:ext cx="4945563" cy="2585303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2781300" y="3752850"/>
            <a:ext cx="2447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!</a:t>
            </a:r>
            <a:endParaRPr lang="en-US" sz="2400" dirty="0"/>
          </a:p>
        </p:txBody>
      </p:sp>
      <p:sp>
        <p:nvSpPr>
          <p:cNvPr id="36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7991475" y="525780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u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p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l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endParaRPr lang="en-US" sz="825" dirty="0"/>
          </a:p>
        </p:txBody>
      </p:sp>
      <p:sp>
        <p:nvSpPr>
          <p:cNvPr id="39" name="Text 18"/>
          <p:cNvSpPr/>
          <p:nvPr/>
        </p:nvSpPr>
        <p:spPr>
          <a:xfrm>
            <a:off x="7639050" y="5419725"/>
            <a:ext cx="8477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900" dirty="0"/>
          </a:p>
        </p:txBody>
      </p:sp>
      <p:sp>
        <p:nvSpPr>
          <p:cNvPr id="40" name="Text 19"/>
          <p:cNvSpPr/>
          <p:nvPr/>
        </p:nvSpPr>
        <p:spPr>
          <a:xfrm>
            <a:off x="7343775" y="5838825"/>
            <a:ext cx="1447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900" dirty="0"/>
          </a:p>
        </p:txBody>
      </p:sp>
      <p:sp>
        <p:nvSpPr>
          <p:cNvPr id="41" name="Text 20"/>
          <p:cNvSpPr/>
          <p:nvPr/>
        </p:nvSpPr>
        <p:spPr>
          <a:xfrm>
            <a:off x="2781300" y="659130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2895600" y="697230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2781300" y="7315200"/>
            <a:ext cx="34766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44" name="Text 23"/>
          <p:cNvSpPr/>
          <p:nvPr/>
        </p:nvSpPr>
        <p:spPr>
          <a:xfrm>
            <a:off x="2781300" y="474345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2895600" y="5124450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2781300" y="5667375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2895600" y="6048375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8" name="Text 27"/>
          <p:cNvSpPr/>
          <p:nvPr/>
        </p:nvSpPr>
        <p:spPr>
          <a:xfrm>
            <a:off x="7229475" y="4743450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endParaRPr lang="en-US" sz="1200" dirty="0"/>
          </a:p>
        </p:txBody>
      </p:sp>
      <p:sp>
        <p:nvSpPr>
          <p:cNvPr id="49" name="Text 28"/>
          <p:cNvSpPr/>
          <p:nvPr/>
        </p:nvSpPr>
        <p:spPr>
          <a:xfrm>
            <a:off x="2781300" y="7962900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/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29"/>
          <p:cNvSpPr/>
          <p:nvPr/>
        </p:nvSpPr>
        <p:spPr>
          <a:xfrm>
            <a:off x="9344025" y="4743450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51" name="Text 30"/>
          <p:cNvSpPr/>
          <p:nvPr/>
        </p:nvSpPr>
        <p:spPr>
          <a:xfrm>
            <a:off x="9496425" y="504825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52" name="Text 31"/>
          <p:cNvSpPr/>
          <p:nvPr/>
        </p:nvSpPr>
        <p:spPr>
          <a:xfrm>
            <a:off x="9496425" y="533400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53" name="Text 32"/>
          <p:cNvSpPr/>
          <p:nvPr/>
        </p:nvSpPr>
        <p:spPr>
          <a:xfrm>
            <a:off x="9496425" y="561975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4" name="Text 33"/>
          <p:cNvSpPr/>
          <p:nvPr/>
        </p:nvSpPr>
        <p:spPr>
          <a:xfrm>
            <a:off x="9496425" y="59055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5" name="Text 34"/>
          <p:cNvSpPr/>
          <p:nvPr/>
        </p:nvSpPr>
        <p:spPr>
          <a:xfrm>
            <a:off x="9496425" y="504825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56" name="Text 35"/>
          <p:cNvSpPr/>
          <p:nvPr/>
        </p:nvSpPr>
        <p:spPr>
          <a:xfrm>
            <a:off x="3581400" y="8467725"/>
            <a:ext cx="381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A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p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r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i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l</a:t>
            </a:r>
            <a:endParaRPr lang="en-US" sz="1091" dirty="0"/>
          </a:p>
        </p:txBody>
      </p:sp>
      <p:sp>
        <p:nvSpPr>
          <p:cNvPr id="57" name="Text 36"/>
          <p:cNvSpPr/>
          <p:nvPr/>
        </p:nvSpPr>
        <p:spPr>
          <a:xfrm>
            <a:off x="4124325" y="8467725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0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1</a:t>
            </a:r>
            <a:endParaRPr lang="en-US" sz="1091" dirty="0"/>
          </a:p>
        </p:txBody>
      </p:sp>
      <p:sp>
        <p:nvSpPr>
          <p:cNvPr id="58" name="Text 37"/>
          <p:cNvSpPr/>
          <p:nvPr/>
        </p:nvSpPr>
        <p:spPr>
          <a:xfrm>
            <a:off x="3019425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M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o</a:t>
            </a:r>
            <a:endParaRPr lang="en-US" sz="818" dirty="0"/>
          </a:p>
        </p:txBody>
      </p:sp>
      <p:sp>
        <p:nvSpPr>
          <p:cNvPr id="59" name="Text 38"/>
          <p:cNvSpPr/>
          <p:nvPr/>
        </p:nvSpPr>
        <p:spPr>
          <a:xfrm>
            <a:off x="3352800" y="88011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60" name="Text 39"/>
          <p:cNvSpPr/>
          <p:nvPr/>
        </p:nvSpPr>
        <p:spPr>
          <a:xfrm>
            <a:off x="3648075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W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e</a:t>
            </a:r>
            <a:endParaRPr lang="en-US" sz="818" dirty="0"/>
          </a:p>
        </p:txBody>
      </p:sp>
      <p:sp>
        <p:nvSpPr>
          <p:cNvPr id="61" name="Text 40"/>
          <p:cNvSpPr/>
          <p:nvPr/>
        </p:nvSpPr>
        <p:spPr>
          <a:xfrm>
            <a:off x="397192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h</a:t>
            </a:r>
            <a:endParaRPr lang="en-US" sz="818" dirty="0"/>
          </a:p>
        </p:txBody>
      </p:sp>
      <p:sp>
        <p:nvSpPr>
          <p:cNvPr id="62" name="Text 41"/>
          <p:cNvSpPr/>
          <p:nvPr/>
        </p:nvSpPr>
        <p:spPr>
          <a:xfrm>
            <a:off x="4295775" y="88011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F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r</a:t>
            </a:r>
            <a:endParaRPr lang="en-US" sz="818" dirty="0"/>
          </a:p>
        </p:txBody>
      </p:sp>
      <p:sp>
        <p:nvSpPr>
          <p:cNvPr id="63" name="Text 42"/>
          <p:cNvSpPr/>
          <p:nvPr/>
        </p:nvSpPr>
        <p:spPr>
          <a:xfrm>
            <a:off x="459105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a</a:t>
            </a:r>
            <a:endParaRPr lang="en-US" sz="818" dirty="0"/>
          </a:p>
        </p:txBody>
      </p:sp>
      <p:sp>
        <p:nvSpPr>
          <p:cNvPr id="64" name="Text 43"/>
          <p:cNvSpPr/>
          <p:nvPr/>
        </p:nvSpPr>
        <p:spPr>
          <a:xfrm>
            <a:off x="490537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65" name="Text 44"/>
          <p:cNvSpPr/>
          <p:nvPr/>
        </p:nvSpPr>
        <p:spPr>
          <a:xfrm>
            <a:off x="303847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66" name="Text 45"/>
          <p:cNvSpPr/>
          <p:nvPr/>
        </p:nvSpPr>
        <p:spPr>
          <a:xfrm>
            <a:off x="335280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67" name="Text 46"/>
          <p:cNvSpPr/>
          <p:nvPr/>
        </p:nvSpPr>
        <p:spPr>
          <a:xfrm>
            <a:off x="3667125" y="91249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68" name="Text 47"/>
          <p:cNvSpPr/>
          <p:nvPr/>
        </p:nvSpPr>
        <p:spPr>
          <a:xfrm>
            <a:off x="40100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69" name="Text 48"/>
          <p:cNvSpPr/>
          <p:nvPr/>
        </p:nvSpPr>
        <p:spPr>
          <a:xfrm>
            <a:off x="43148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70" name="Text 49"/>
          <p:cNvSpPr/>
          <p:nvPr/>
        </p:nvSpPr>
        <p:spPr>
          <a:xfrm>
            <a:off x="4629150" y="9124950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71" name="Text 50"/>
          <p:cNvSpPr/>
          <p:nvPr/>
        </p:nvSpPr>
        <p:spPr>
          <a:xfrm>
            <a:off x="4933950" y="9124950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72" name="Text 51"/>
          <p:cNvSpPr/>
          <p:nvPr/>
        </p:nvSpPr>
        <p:spPr>
          <a:xfrm>
            <a:off x="306705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73" name="Text 52"/>
          <p:cNvSpPr/>
          <p:nvPr/>
        </p:nvSpPr>
        <p:spPr>
          <a:xfrm>
            <a:off x="338137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74" name="Text 53"/>
          <p:cNvSpPr/>
          <p:nvPr/>
        </p:nvSpPr>
        <p:spPr>
          <a:xfrm>
            <a:off x="3695700" y="94011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75" name="Text 54"/>
          <p:cNvSpPr/>
          <p:nvPr/>
        </p:nvSpPr>
        <p:spPr>
          <a:xfrm>
            <a:off x="400050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76" name="Text 55"/>
          <p:cNvSpPr/>
          <p:nvPr/>
        </p:nvSpPr>
        <p:spPr>
          <a:xfrm>
            <a:off x="43148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FFFF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77" name="Text 56"/>
          <p:cNvSpPr/>
          <p:nvPr/>
        </p:nvSpPr>
        <p:spPr>
          <a:xfrm>
            <a:off x="4600575" y="940117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78" name="Text 57"/>
          <p:cNvSpPr/>
          <p:nvPr/>
        </p:nvSpPr>
        <p:spPr>
          <a:xfrm>
            <a:off x="4914900" y="940117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79" name="Text 58"/>
          <p:cNvSpPr/>
          <p:nvPr/>
        </p:nvSpPr>
        <p:spPr>
          <a:xfrm>
            <a:off x="30480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80" name="Text 59"/>
          <p:cNvSpPr/>
          <p:nvPr/>
        </p:nvSpPr>
        <p:spPr>
          <a:xfrm>
            <a:off x="33528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81" name="Text 60"/>
          <p:cNvSpPr/>
          <p:nvPr/>
        </p:nvSpPr>
        <p:spPr>
          <a:xfrm>
            <a:off x="3657600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82" name="Text 61"/>
          <p:cNvSpPr/>
          <p:nvPr/>
        </p:nvSpPr>
        <p:spPr>
          <a:xfrm>
            <a:off x="39719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83" name="Text 62"/>
          <p:cNvSpPr/>
          <p:nvPr/>
        </p:nvSpPr>
        <p:spPr>
          <a:xfrm>
            <a:off x="428625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84" name="Text 63"/>
          <p:cNvSpPr/>
          <p:nvPr/>
        </p:nvSpPr>
        <p:spPr>
          <a:xfrm>
            <a:off x="46005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85" name="Text 64"/>
          <p:cNvSpPr/>
          <p:nvPr/>
        </p:nvSpPr>
        <p:spPr>
          <a:xfrm>
            <a:off x="490537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86" name="Text 65"/>
          <p:cNvSpPr/>
          <p:nvPr/>
        </p:nvSpPr>
        <p:spPr>
          <a:xfrm>
            <a:off x="304800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87" name="Text 66"/>
          <p:cNvSpPr/>
          <p:nvPr/>
        </p:nvSpPr>
        <p:spPr>
          <a:xfrm>
            <a:off x="335280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88" name="Text 67"/>
          <p:cNvSpPr/>
          <p:nvPr/>
        </p:nvSpPr>
        <p:spPr>
          <a:xfrm>
            <a:off x="366712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89" name="Text 68"/>
          <p:cNvSpPr/>
          <p:nvPr/>
        </p:nvSpPr>
        <p:spPr>
          <a:xfrm>
            <a:off x="39814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90" name="Text 69"/>
          <p:cNvSpPr/>
          <p:nvPr/>
        </p:nvSpPr>
        <p:spPr>
          <a:xfrm>
            <a:off x="42862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91" name="Text 70"/>
          <p:cNvSpPr/>
          <p:nvPr/>
        </p:nvSpPr>
        <p:spPr>
          <a:xfrm>
            <a:off x="4600575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92" name="Text 71"/>
          <p:cNvSpPr/>
          <p:nvPr/>
        </p:nvSpPr>
        <p:spPr>
          <a:xfrm>
            <a:off x="4905375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93" name="Text 72"/>
          <p:cNvSpPr/>
          <p:nvPr/>
        </p:nvSpPr>
        <p:spPr>
          <a:xfrm>
            <a:off x="303847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94" name="Text 73"/>
          <p:cNvSpPr/>
          <p:nvPr/>
        </p:nvSpPr>
        <p:spPr>
          <a:xfrm>
            <a:off x="3352800" y="102298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95" name="Text 74"/>
          <p:cNvSpPr/>
          <p:nvPr/>
        </p:nvSpPr>
        <p:spPr>
          <a:xfrm>
            <a:off x="365760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96" name="Text 75"/>
          <p:cNvSpPr/>
          <p:nvPr/>
        </p:nvSpPr>
        <p:spPr>
          <a:xfrm>
            <a:off x="39719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97" name="Text 76"/>
          <p:cNvSpPr/>
          <p:nvPr/>
        </p:nvSpPr>
        <p:spPr>
          <a:xfrm>
            <a:off x="42862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98" name="Text 77"/>
          <p:cNvSpPr/>
          <p:nvPr/>
        </p:nvSpPr>
        <p:spPr>
          <a:xfrm>
            <a:off x="4629150" y="102298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99" name="Text 78"/>
          <p:cNvSpPr/>
          <p:nvPr/>
        </p:nvSpPr>
        <p:spPr>
          <a:xfrm>
            <a:off x="4943475" y="102298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00" name="Text 79"/>
          <p:cNvSpPr/>
          <p:nvPr/>
        </p:nvSpPr>
        <p:spPr>
          <a:xfrm>
            <a:off x="6067425" y="8467725"/>
            <a:ext cx="342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M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a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y</a:t>
            </a:r>
            <a:endParaRPr lang="en-US" sz="1091" dirty="0"/>
          </a:p>
        </p:txBody>
      </p:sp>
      <p:sp>
        <p:nvSpPr>
          <p:cNvPr id="101" name="Text 80"/>
          <p:cNvSpPr/>
          <p:nvPr/>
        </p:nvSpPr>
        <p:spPr>
          <a:xfrm>
            <a:off x="6572250" y="8467725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0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1</a:t>
            </a:r>
            <a:endParaRPr lang="en-US" sz="1091" dirty="0"/>
          </a:p>
        </p:txBody>
      </p:sp>
      <p:sp>
        <p:nvSpPr>
          <p:cNvPr id="102" name="Text 81"/>
          <p:cNvSpPr/>
          <p:nvPr/>
        </p:nvSpPr>
        <p:spPr>
          <a:xfrm>
            <a:off x="5486400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M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o</a:t>
            </a:r>
            <a:endParaRPr lang="en-US" sz="818" dirty="0"/>
          </a:p>
        </p:txBody>
      </p:sp>
      <p:sp>
        <p:nvSpPr>
          <p:cNvPr id="103" name="Text 82"/>
          <p:cNvSpPr/>
          <p:nvPr/>
        </p:nvSpPr>
        <p:spPr>
          <a:xfrm>
            <a:off x="5819775" y="88011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104" name="Text 83"/>
          <p:cNvSpPr/>
          <p:nvPr/>
        </p:nvSpPr>
        <p:spPr>
          <a:xfrm>
            <a:off x="6115050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W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e</a:t>
            </a:r>
            <a:endParaRPr lang="en-US" sz="818" dirty="0"/>
          </a:p>
        </p:txBody>
      </p:sp>
      <p:sp>
        <p:nvSpPr>
          <p:cNvPr id="105" name="Text 84"/>
          <p:cNvSpPr/>
          <p:nvPr/>
        </p:nvSpPr>
        <p:spPr>
          <a:xfrm>
            <a:off x="643890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h</a:t>
            </a:r>
            <a:endParaRPr lang="en-US" sz="818" dirty="0"/>
          </a:p>
        </p:txBody>
      </p:sp>
      <p:sp>
        <p:nvSpPr>
          <p:cNvPr id="106" name="Text 85"/>
          <p:cNvSpPr/>
          <p:nvPr/>
        </p:nvSpPr>
        <p:spPr>
          <a:xfrm>
            <a:off x="6753225" y="88011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F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r</a:t>
            </a:r>
            <a:endParaRPr lang="en-US" sz="818" dirty="0"/>
          </a:p>
        </p:txBody>
      </p:sp>
      <p:sp>
        <p:nvSpPr>
          <p:cNvPr id="107" name="Text 86"/>
          <p:cNvSpPr/>
          <p:nvPr/>
        </p:nvSpPr>
        <p:spPr>
          <a:xfrm>
            <a:off x="705802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a</a:t>
            </a:r>
            <a:endParaRPr lang="en-US" sz="818" dirty="0"/>
          </a:p>
        </p:txBody>
      </p:sp>
      <p:sp>
        <p:nvSpPr>
          <p:cNvPr id="108" name="Text 87"/>
          <p:cNvSpPr/>
          <p:nvPr/>
        </p:nvSpPr>
        <p:spPr>
          <a:xfrm>
            <a:off x="737235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109" name="Text 88"/>
          <p:cNvSpPr/>
          <p:nvPr/>
        </p:nvSpPr>
        <p:spPr>
          <a:xfrm>
            <a:off x="550545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10" name="Text 89"/>
          <p:cNvSpPr/>
          <p:nvPr/>
        </p:nvSpPr>
        <p:spPr>
          <a:xfrm>
            <a:off x="5819775" y="91249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11" name="Text 90"/>
          <p:cNvSpPr/>
          <p:nvPr/>
        </p:nvSpPr>
        <p:spPr>
          <a:xfrm>
            <a:off x="612457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12" name="Text 91"/>
          <p:cNvSpPr/>
          <p:nvPr/>
        </p:nvSpPr>
        <p:spPr>
          <a:xfrm>
            <a:off x="643890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13" name="Text 92"/>
          <p:cNvSpPr/>
          <p:nvPr/>
        </p:nvSpPr>
        <p:spPr>
          <a:xfrm>
            <a:off x="675322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14" name="Text 93"/>
          <p:cNvSpPr/>
          <p:nvPr/>
        </p:nvSpPr>
        <p:spPr>
          <a:xfrm>
            <a:off x="70961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15" name="Text 94"/>
          <p:cNvSpPr/>
          <p:nvPr/>
        </p:nvSpPr>
        <p:spPr>
          <a:xfrm>
            <a:off x="7410450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16" name="Text 95"/>
          <p:cNvSpPr/>
          <p:nvPr/>
        </p:nvSpPr>
        <p:spPr>
          <a:xfrm>
            <a:off x="55340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17" name="Text 96"/>
          <p:cNvSpPr/>
          <p:nvPr/>
        </p:nvSpPr>
        <p:spPr>
          <a:xfrm>
            <a:off x="58388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18" name="Text 97"/>
          <p:cNvSpPr/>
          <p:nvPr/>
        </p:nvSpPr>
        <p:spPr>
          <a:xfrm>
            <a:off x="615315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19" name="Text 98"/>
          <p:cNvSpPr/>
          <p:nvPr/>
        </p:nvSpPr>
        <p:spPr>
          <a:xfrm>
            <a:off x="646747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FFFF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20" name="Text 99"/>
          <p:cNvSpPr/>
          <p:nvPr/>
        </p:nvSpPr>
        <p:spPr>
          <a:xfrm>
            <a:off x="6781800" y="94011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21" name="Text 100"/>
          <p:cNvSpPr/>
          <p:nvPr/>
        </p:nvSpPr>
        <p:spPr>
          <a:xfrm>
            <a:off x="708660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22" name="Text 101"/>
          <p:cNvSpPr/>
          <p:nvPr/>
        </p:nvSpPr>
        <p:spPr>
          <a:xfrm>
            <a:off x="74009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23" name="Text 102"/>
          <p:cNvSpPr/>
          <p:nvPr/>
        </p:nvSpPr>
        <p:spPr>
          <a:xfrm>
            <a:off x="5505450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24" name="Text 103"/>
          <p:cNvSpPr/>
          <p:nvPr/>
        </p:nvSpPr>
        <p:spPr>
          <a:xfrm>
            <a:off x="58197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25" name="Text 104"/>
          <p:cNvSpPr/>
          <p:nvPr/>
        </p:nvSpPr>
        <p:spPr>
          <a:xfrm>
            <a:off x="61341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26" name="Text 105"/>
          <p:cNvSpPr/>
          <p:nvPr/>
        </p:nvSpPr>
        <p:spPr>
          <a:xfrm>
            <a:off x="64389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27" name="Text 106"/>
          <p:cNvSpPr/>
          <p:nvPr/>
        </p:nvSpPr>
        <p:spPr>
          <a:xfrm>
            <a:off x="67532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28" name="Text 107"/>
          <p:cNvSpPr/>
          <p:nvPr/>
        </p:nvSpPr>
        <p:spPr>
          <a:xfrm>
            <a:off x="70580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29" name="Text 108"/>
          <p:cNvSpPr/>
          <p:nvPr/>
        </p:nvSpPr>
        <p:spPr>
          <a:xfrm>
            <a:off x="73818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30" name="Text 109"/>
          <p:cNvSpPr/>
          <p:nvPr/>
        </p:nvSpPr>
        <p:spPr>
          <a:xfrm>
            <a:off x="55054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31" name="Text 110"/>
          <p:cNvSpPr/>
          <p:nvPr/>
        </p:nvSpPr>
        <p:spPr>
          <a:xfrm>
            <a:off x="581025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32" name="Text 111"/>
          <p:cNvSpPr/>
          <p:nvPr/>
        </p:nvSpPr>
        <p:spPr>
          <a:xfrm>
            <a:off x="613410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33" name="Text 112"/>
          <p:cNvSpPr/>
          <p:nvPr/>
        </p:nvSpPr>
        <p:spPr>
          <a:xfrm>
            <a:off x="643890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34" name="Text 113"/>
          <p:cNvSpPr/>
          <p:nvPr/>
        </p:nvSpPr>
        <p:spPr>
          <a:xfrm>
            <a:off x="675322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35" name="Text 114"/>
          <p:cNvSpPr/>
          <p:nvPr/>
        </p:nvSpPr>
        <p:spPr>
          <a:xfrm>
            <a:off x="70675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36" name="Text 115"/>
          <p:cNvSpPr/>
          <p:nvPr/>
        </p:nvSpPr>
        <p:spPr>
          <a:xfrm>
            <a:off x="738187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37" name="Text 116"/>
          <p:cNvSpPr/>
          <p:nvPr/>
        </p:nvSpPr>
        <p:spPr>
          <a:xfrm>
            <a:off x="55054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38" name="Text 117"/>
          <p:cNvSpPr/>
          <p:nvPr/>
        </p:nvSpPr>
        <p:spPr>
          <a:xfrm>
            <a:off x="58102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39" name="Text 118"/>
          <p:cNvSpPr/>
          <p:nvPr/>
        </p:nvSpPr>
        <p:spPr>
          <a:xfrm>
            <a:off x="612457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40" name="Text 119"/>
          <p:cNvSpPr/>
          <p:nvPr/>
        </p:nvSpPr>
        <p:spPr>
          <a:xfrm>
            <a:off x="6438900" y="102298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41" name="Text 120"/>
          <p:cNvSpPr/>
          <p:nvPr/>
        </p:nvSpPr>
        <p:spPr>
          <a:xfrm>
            <a:off x="67532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42" name="Text 121"/>
          <p:cNvSpPr/>
          <p:nvPr/>
        </p:nvSpPr>
        <p:spPr>
          <a:xfrm>
            <a:off x="70580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43" name="Text 122"/>
          <p:cNvSpPr/>
          <p:nvPr/>
        </p:nvSpPr>
        <p:spPr>
          <a:xfrm>
            <a:off x="73723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44" name="Text 123"/>
          <p:cNvSpPr/>
          <p:nvPr/>
        </p:nvSpPr>
        <p:spPr>
          <a:xfrm>
            <a:off x="5505450" y="1050607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45" name="Text 124"/>
          <p:cNvSpPr/>
          <p:nvPr/>
        </p:nvSpPr>
        <p:spPr>
          <a:xfrm>
            <a:off x="5848350" y="105060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46" name="Text 125"/>
          <p:cNvSpPr/>
          <p:nvPr/>
        </p:nvSpPr>
        <p:spPr>
          <a:xfrm>
            <a:off x="6162675" y="105060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47" name="Text 126"/>
          <p:cNvSpPr/>
          <p:nvPr/>
        </p:nvSpPr>
        <p:spPr>
          <a:xfrm>
            <a:off x="6467475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48" name="Text 127"/>
          <p:cNvSpPr/>
          <p:nvPr/>
        </p:nvSpPr>
        <p:spPr>
          <a:xfrm>
            <a:off x="6781800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49" name="Text 128"/>
          <p:cNvSpPr/>
          <p:nvPr/>
        </p:nvSpPr>
        <p:spPr>
          <a:xfrm>
            <a:off x="7086600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50" name="Text 129"/>
          <p:cNvSpPr/>
          <p:nvPr/>
        </p:nvSpPr>
        <p:spPr>
          <a:xfrm>
            <a:off x="7400925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2022-10-07T04:40:48Z</dcterms:created>
  <dcterms:modified xsi:type="dcterms:W3CDTF">2022-10-07T04:40:48Z</dcterms:modified>
</cp:coreProperties>
</file>